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9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FB3B-F5F6-D5FF-5534-B0FDF47B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15449-BB85-BE66-929B-D60B770A6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FB2BB-BADD-317D-0C75-EF05C66A2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E926D-873F-2330-4B4D-78655DA72BE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362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l="6312" r="6312"/>
          <a:stretch>
            <a:fillRect/>
          </a:stretch>
        </p:blipFill>
        <p:spPr>
          <a:xfrm>
            <a:off x="7772400" y="0"/>
            <a:ext cx="443865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08D499-CCA9-423B-A8AB-2916EE0BA2DA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Температура и чистый вкус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8650" y="1695450"/>
            <a:ext cx="781050" cy="7810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12CDEF-BD30-4090-B575-B185DD8254D8}"/>
              </a:ext>
            </a:extLst>
          </p:cNvPr>
          <p:cNvSpPr>
            <a:spLocks noGrp="1"/>
          </p:cNvSpPr>
          <p:nvPr/>
        </p:nvSpPr>
        <p:spPr>
          <a:xfrm>
            <a:off x="1638300" y="1657350"/>
            <a:ext cx="2190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 24 ч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102CB6-ABF2-4265-87C6-86F830AFA745}"/>
              </a:ext>
            </a:extLst>
          </p:cNvPr>
          <p:cNvSpPr>
            <a:spLocks noGrp="1"/>
          </p:cNvSpPr>
          <p:nvPr/>
        </p:nvSpPr>
        <p:spPr>
          <a:xfrm>
            <a:off x="1657350" y="22479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00" b="0">
                <a:solidFill>
                  <a:srgbClr val="CDECF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для холодных напитков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28650" y="2857500"/>
            <a:ext cx="781050" cy="7810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ABDDA9-224B-47E1-A797-CE26F95A1B4B}"/>
              </a:ext>
            </a:extLst>
          </p:cNvPr>
          <p:cNvSpPr>
            <a:spLocks noGrp="1"/>
          </p:cNvSpPr>
          <p:nvPr/>
        </p:nvSpPr>
        <p:spPr>
          <a:xfrm>
            <a:off x="1638300" y="2819400"/>
            <a:ext cx="2190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 12 ч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99D55E7-F582-4020-9CEC-980E94CAFD48}"/>
              </a:ext>
            </a:extLst>
          </p:cNvPr>
          <p:cNvSpPr>
            <a:spLocks noGrp="1"/>
          </p:cNvSpPr>
          <p:nvPr/>
        </p:nvSpPr>
        <p:spPr>
          <a:xfrm>
            <a:off x="1657350" y="34099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00" b="0">
                <a:solidFill>
                  <a:srgbClr val="CDECF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для горячих напитков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28650" y="4438650"/>
            <a:ext cx="590550" cy="59055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D32EBA-F41B-4BC7-8F4E-5148E7A0BC98}"/>
              </a:ext>
            </a:extLst>
          </p:cNvPr>
          <p:cNvSpPr>
            <a:spLocks noGrp="1"/>
          </p:cNvSpPr>
          <p:nvPr/>
        </p:nvSpPr>
        <p:spPr>
          <a:xfrm>
            <a:off x="1371600" y="4457700"/>
            <a:ext cx="15811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829"/>
          </a:bodyPr>
          <a:lstStyle/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 BPA и</a:t>
            </a:r>
          </a:p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токсичных веществ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009900" y="4438650"/>
            <a:ext cx="590550" cy="59055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D22DE1-6B65-4447-B079-3D244F36E9B0}"/>
              </a:ext>
            </a:extLst>
          </p:cNvPr>
          <p:cNvSpPr>
            <a:spLocks noGrp="1"/>
          </p:cNvSpPr>
          <p:nvPr/>
        </p:nvSpPr>
        <p:spPr>
          <a:xfrm>
            <a:off x="3752850" y="4457700"/>
            <a:ext cx="15811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829"/>
          </a:bodyPr>
          <a:lstStyle/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Устойчивость к</a:t>
            </a:r>
          </a:p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коррозии и ржавчине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391150" y="4438650"/>
            <a:ext cx="590550" cy="59055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A780351-6D0F-4CD3-A0FE-FF7228406F5E}"/>
              </a:ext>
            </a:extLst>
          </p:cNvPr>
          <p:cNvSpPr>
            <a:spLocks noGrp="1"/>
          </p:cNvSpPr>
          <p:nvPr/>
        </p:nvSpPr>
        <p:spPr>
          <a:xfrm>
            <a:off x="6134100" y="4457700"/>
            <a:ext cx="15811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829"/>
          </a:bodyPr>
          <a:lstStyle/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Долговечность и</a:t>
            </a:r>
          </a:p>
          <a:p>
            <a:pPr algn="l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премиальное качество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5075426-34A6-46D9-BAC4-6B7486C1EE27}"/>
              </a:ext>
            </a:extLst>
          </p:cNvPr>
          <p:cNvSpPr>
            <a:spLocks noGrp="1"/>
          </p:cNvSpPr>
          <p:nvPr/>
        </p:nvSpPr>
        <p:spPr>
          <a:xfrm>
            <a:off x="628650" y="5619750"/>
            <a:ext cx="647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650" b="1">
                <a:solidFill>
                  <a:srgbClr val="55CDE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55CDE5"/>
                </a:solidFill>
                <a:latin typeface="DejaVu Sans"/>
                <a:ea typeface="DejaVu Sans"/>
                <a:cs typeface="DejaVu Sans"/>
              </a:rPr>
              <a:t>Премиальная нержавеющая сталь без нежелательных примесей</a:t>
            </a:r>
          </a:p>
        </p:txBody>
      </p:sp>
    </p:spTree>
    <p:extLst>
      <p:ext uri="{BB962C8B-B14F-4D97-AF65-F5344CB8AC3E}">
        <p14:creationId xmlns:p14="http://schemas.microsoft.com/office/powerpoint/2010/main" val="207778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A5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9397C-5018-A382-BEAD-00F150A28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9FFD09-801E-8699-1C8B-74A59F5FF368}"/>
              </a:ext>
            </a:extLst>
          </p:cNvPr>
          <p:cNvSpPr txBox="1"/>
          <p:nvPr/>
        </p:nvSpPr>
        <p:spPr>
          <a:xfrm>
            <a:off x="4159044" y="561519"/>
            <a:ext cx="8819535" cy="542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None/>
              <a:defRPr sz="2925" b="1">
                <a:solidFill>
                  <a:srgbClr val="151819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925" b="1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CopperTech™ </a:t>
            </a:r>
            <a:r>
              <a:rPr lang="kk-KZ" sz="2925" b="1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и вакуумная изоляция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016116-304A-BC86-8713-ADA510EA9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0451" y="538241"/>
            <a:ext cx="3403615" cy="58102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57B7CC-6192-467F-A60A-DFCDC4B8DBAF}"/>
              </a:ext>
            </a:extLst>
          </p:cNvPr>
          <p:cNvSpPr>
            <a:spLocks noGrp="1"/>
          </p:cNvSpPr>
          <p:nvPr/>
        </p:nvSpPr>
        <p:spPr>
          <a:xfrm>
            <a:off x="4719484" y="1390725"/>
            <a:ext cx="6814581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6000"/>
              </a:lnSpc>
              <a:buNone/>
              <a:defRPr sz="1725" b="0">
                <a:solidFill>
                  <a:srgbClr val="15181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Двойные стенки и медный внутренний слой помогают сохранять температуру напитка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71530D-5F99-4B3A-A255-28A8A593639B}"/>
              </a:ext>
            </a:extLst>
          </p:cNvPr>
          <p:cNvSpPr>
            <a:spLocks noGrp="1"/>
          </p:cNvSpPr>
          <p:nvPr/>
        </p:nvSpPr>
        <p:spPr>
          <a:xfrm>
            <a:off x="4719484" y="5667831"/>
            <a:ext cx="5137873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6000"/>
              </a:lnSpc>
              <a:buNone/>
              <a:defRPr sz="1350" b="1">
                <a:solidFill>
                  <a:srgbClr val="5BB8D0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>
                <a:solidFill>
                  <a:srgbClr val="55CDE5"/>
                </a:solidFill>
                <a:latin typeface="DejaVu Sans"/>
                <a:ea typeface="DejaVu Sans"/>
                <a:cs typeface="DejaVu Sans"/>
              </a:rPr>
              <a:t>СУХАЯ ВНЕШНЯЯ ПОВЕРХНОСТЬ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F739E4-7C90-4DEF-823F-4D63806BDF0F}"/>
              </a:ext>
            </a:extLst>
          </p:cNvPr>
          <p:cNvSpPr>
            <a:spLocks noGrp="1"/>
          </p:cNvSpPr>
          <p:nvPr/>
        </p:nvSpPr>
        <p:spPr>
          <a:xfrm>
            <a:off x="4719484" y="6029781"/>
            <a:ext cx="696206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6000"/>
              </a:lnSpc>
              <a:buNone/>
              <a:defRPr sz="1650" b="0">
                <a:solidFill>
                  <a:srgbClr val="15181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Без конденсата. Корпус остаётся прохладным на ощупь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12E551-FF53-8234-7DBE-798CADBA6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730143" y="2507446"/>
            <a:ext cx="704850" cy="70485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137BF0-5FDC-AD3C-D489-8221E40F730D}"/>
              </a:ext>
            </a:extLst>
          </p:cNvPr>
          <p:cNvSpPr>
            <a:spLocks noGrp="1"/>
          </p:cNvSpPr>
          <p:nvPr/>
        </p:nvSpPr>
        <p:spPr>
          <a:xfrm>
            <a:off x="5575314" y="2769693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100% герметичность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DFE77C-A1D9-8767-704D-319EA4CB3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719484" y="3400726"/>
            <a:ext cx="704850" cy="70485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9978A3E-30B9-8135-E858-7A1EF95EDF22}"/>
              </a:ext>
            </a:extLst>
          </p:cNvPr>
          <p:cNvSpPr>
            <a:spLocks noGrp="1"/>
          </p:cNvSpPr>
          <p:nvPr/>
        </p:nvSpPr>
        <p:spPr>
          <a:xfrm>
            <a:off x="5575314" y="3668809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Надёжная </a:t>
            </a:r>
            <a:r>
              <a:rPr sz="18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крышка</a:t>
            </a:r>
            <a:endParaRPr sz="18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40AA4C-50EC-53D4-D7FC-8FFDE13954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740802" y="4269884"/>
            <a:ext cx="704850" cy="70485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24C8C0E-B593-9938-A4F4-80F9A0E4C057}"/>
              </a:ext>
            </a:extLst>
          </p:cNvPr>
          <p:cNvSpPr>
            <a:spLocks noGrp="1"/>
          </p:cNvSpPr>
          <p:nvPr/>
        </p:nvSpPr>
        <p:spPr>
          <a:xfrm>
            <a:off x="5575314" y="4548487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 протекания в </a:t>
            </a:r>
            <a:r>
              <a:rPr sz="18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сумке</a:t>
            </a:r>
            <a:endParaRPr sz="18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1427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 l="23438" r="23438"/>
          <a:stretch>
            <a:fillRect/>
          </a:stretch>
        </p:blipFill>
        <p:spPr>
          <a:xfrm>
            <a:off x="5715000" y="0"/>
            <a:ext cx="6477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0EBEB5-481B-4A6D-BF6E-3F64D20D8673}"/>
              </a:ext>
            </a:extLst>
          </p:cNvPr>
          <p:cNvSpPr>
            <a:spLocks noGrp="1"/>
          </p:cNvSpPr>
          <p:nvPr/>
        </p:nvSpPr>
        <p:spPr>
          <a:xfrm>
            <a:off x="368095" y="428625"/>
            <a:ext cx="534690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7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Надёжность в движении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4B170B-B69C-4622-940F-916C11807BF1}"/>
              </a:ext>
            </a:extLst>
          </p:cNvPr>
          <p:cNvSpPr>
            <a:spLocks noGrp="1"/>
          </p:cNvSpPr>
          <p:nvPr/>
        </p:nvSpPr>
        <p:spPr>
          <a:xfrm>
            <a:off x="368095" y="1414463"/>
            <a:ext cx="5143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1">
                <a:solidFill>
                  <a:srgbClr val="55CDE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dirty="0">
                <a:solidFill>
                  <a:srgbClr val="55CDE5"/>
                </a:solidFill>
                <a:latin typeface="DejaVu Sans"/>
                <a:ea typeface="DejaVu Sans"/>
                <a:cs typeface="DejaVu Sans"/>
              </a:rPr>
              <a:t>Для работы, тренировок и путешествий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07F9C3F-1A49-446C-A4D7-5B7D3E0C5F54}"/>
              </a:ext>
            </a:extLst>
          </p:cNvPr>
          <p:cNvSpPr>
            <a:spLocks noGrp="1"/>
          </p:cNvSpPr>
          <p:nvPr/>
        </p:nvSpPr>
        <p:spPr>
          <a:xfrm>
            <a:off x="571500" y="5995987"/>
            <a:ext cx="4476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00" b="0">
                <a:solidFill>
                  <a:srgbClr val="CDECF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Максимальная</a:t>
            </a:r>
            <a:r>
              <a:rPr sz="1500" b="0" dirty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безопасность</a:t>
            </a:r>
            <a:r>
              <a:rPr sz="1500" b="0" dirty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500" b="0" dirty="0" err="1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течение</a:t>
            </a:r>
            <a:r>
              <a:rPr sz="1500" b="0" dirty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активного</a:t>
            </a:r>
            <a:r>
              <a:rPr sz="1500" b="0" dirty="0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CDECF4"/>
                </a:solidFill>
                <a:latin typeface="DejaVu Sans"/>
                <a:ea typeface="DejaVu Sans"/>
                <a:cs typeface="DejaVu Sans"/>
              </a:rPr>
              <a:t>дня</a:t>
            </a:r>
            <a:endParaRPr sz="1500" b="0" dirty="0">
              <a:solidFill>
                <a:srgbClr val="CDECF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CB1000-50EF-9CE2-C8DB-CE985EDF866B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3048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6000"/>
              </a:lnSpc>
              <a:buNone/>
              <a:defRPr sz="420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dirty="0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500 </a:t>
            </a:r>
            <a:r>
              <a:rPr sz="4200" b="1" dirty="0" err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мл</a:t>
            </a:r>
            <a:endParaRPr sz="4200" b="1" dirty="0">
              <a:solidFill>
                <a:srgbClr val="C8A55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980294-45A0-344A-1F4E-BF667323FA34}"/>
              </a:ext>
            </a:extLst>
          </p:cNvPr>
          <p:cNvSpPr>
            <a:spLocks noGrp="1"/>
          </p:cNvSpPr>
          <p:nvPr/>
        </p:nvSpPr>
        <p:spPr>
          <a:xfrm>
            <a:off x="571500" y="3305175"/>
            <a:ext cx="3714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720"/>
          </a:bodyPr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F7F5F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5F1"/>
                </a:solidFill>
                <a:latin typeface="DejaVu Sans"/>
                <a:ea typeface="DejaVu Sans"/>
                <a:cs typeface="DejaVu Sans"/>
              </a:rPr>
              <a:t>Широкое горлышко облегчает наполнение и чистку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E9E13BD-D93C-CA11-D860-A68082FF0FE8}"/>
              </a:ext>
            </a:extLst>
          </p:cNvPr>
          <p:cNvSpPr>
            <a:spLocks noGrp="1"/>
          </p:cNvSpPr>
          <p:nvPr/>
        </p:nvSpPr>
        <p:spPr>
          <a:xfrm>
            <a:off x="571500" y="4276725"/>
            <a:ext cx="3810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898"/>
          </a:bodyPr>
          <a:lstStyle/>
          <a:p>
            <a:pPr algn="l">
              <a:lnSpc>
                <a:spcPct val="106000"/>
              </a:lnSpc>
              <a:buNone/>
              <a:defRPr sz="1650" b="0">
                <a:solidFill>
                  <a:srgbClr val="B8B4A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B4AE"/>
                </a:solidFill>
                <a:latin typeface="DejaVu Sans"/>
                <a:ea typeface="DejaVu Sans"/>
                <a:cs typeface="DejaVu Sans"/>
              </a:rPr>
              <a:t>Бутылка помещается в стандартный автомобильный подстаканник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D88A3A2-BF2E-39C4-EE3B-16FE5C3F4339}"/>
              </a:ext>
            </a:extLst>
          </p:cNvPr>
          <p:cNvSpPr>
            <a:spLocks noGrp="1"/>
          </p:cNvSpPr>
          <p:nvPr/>
        </p:nvSpPr>
        <p:spPr>
          <a:xfrm>
            <a:off x="571500" y="5305425"/>
            <a:ext cx="3714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5625" lnSpcReduction="20000"/>
          </a:bodyPr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5BB8D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5BB8D0"/>
                </a:solidFill>
                <a:latin typeface="DejaVu Sans"/>
                <a:ea typeface="DejaVu Sans"/>
                <a:cs typeface="DejaVu Sans"/>
              </a:rPr>
              <a:t>Можно мыть в посудомоечной машине</a:t>
            </a:r>
          </a:p>
        </p:txBody>
      </p:sp>
    </p:spTree>
    <p:extLst>
      <p:ext uri="{BB962C8B-B14F-4D97-AF65-F5344CB8AC3E}">
        <p14:creationId xmlns:p14="http://schemas.microsoft.com/office/powerpoint/2010/main" val="102697359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DocSecurity>0</DocSecurity>
  <PresentationFormat>Широкоэкранный</PresentationFormat>
  <Paragraphs>26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Calibri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Vladimir Stepanov</cp:lastModifiedBy>
  <cp:revision>1</cp:revision>
  <dcterms:created xsi:type="dcterms:W3CDTF">2026-09-14T15:29:36Z</dcterms:created>
  <dcterms:modified xsi:type="dcterms:W3CDTF">2026-09-15T06:22:42Z</dcterms:modified>
</cp:coreProperties>
</file>